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0" r:id="rId7"/>
    <p:sldId id="262" r:id="rId8"/>
    <p:sldId id="25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4000" y="4429566"/>
            <a:ext cx="11843959" cy="1836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2400" b="1" dirty="0">
                <a:cs typeface="Calibri" panose="020F0502020204030204"/>
              </a:rPr>
              <a:t>NAME                          </a:t>
            </a:r>
            <a:r>
              <a:rPr lang="zh-CN" altLang="en-US" sz="2400" b="1" dirty="0">
                <a:cs typeface="Calibri" panose="020F0502020204030204"/>
              </a:rPr>
              <a:t>-        </a:t>
            </a:r>
            <a:r>
              <a:rPr lang="en-US" altLang="zh-CN" sz="2400" b="1" dirty="0">
                <a:cs typeface="Calibri" panose="020F0502020204030204"/>
              </a:rPr>
              <a:t>KARTIK BHATT</a:t>
            </a:r>
            <a:endParaRPr lang="en-US" altLang="zh-CN" sz="2400" b="1" dirty="0">
              <a:cs typeface="Calibri" panose="020F0502020204030204"/>
            </a:endParaRPr>
          </a:p>
          <a:p>
            <a:r>
              <a:rPr lang="en-US" altLang="zh-CN" sz="2400" b="1" dirty="0">
                <a:cs typeface="Calibri" panose="020F0502020204030204"/>
              </a:rPr>
              <a:t>BRANCH                      </a:t>
            </a:r>
            <a:r>
              <a:rPr lang="zh-CN" altLang="en-US" sz="2400" b="1" dirty="0">
                <a:cs typeface="Calibri" panose="020F0502020204030204"/>
              </a:rPr>
              <a:t>-        </a:t>
            </a:r>
            <a:r>
              <a:rPr lang="en-US" altLang="zh-CN" sz="2400" b="1" dirty="0">
                <a:cs typeface="Calibri" panose="020F0502020204030204"/>
              </a:rPr>
              <a:t>CSE </a:t>
            </a:r>
            <a:r>
              <a:rPr lang="zh-CN" altLang="en-US" sz="2400" b="1" dirty="0">
                <a:cs typeface="Calibri" panose="020F0502020204030204"/>
              </a:rPr>
              <a:t>- </a:t>
            </a:r>
            <a:r>
              <a:rPr lang="en-US" altLang="zh-CN" sz="2400" b="1" dirty="0">
                <a:cs typeface="Calibri" panose="020F0502020204030204"/>
              </a:rPr>
              <a:t>EVENING</a:t>
            </a:r>
            <a:endParaRPr lang="en-US" altLang="zh-CN" sz="2400" b="1" dirty="0">
              <a:cs typeface="Calibri" panose="020F0502020204030204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ENROLLMENT</a:t>
            </a:r>
            <a:r>
              <a: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-</a:t>
            </a:r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NO     </a:t>
            </a:r>
            <a:r>
              <a: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-        </a:t>
            </a:r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35196307221</a:t>
            </a:r>
            <a:endParaRPr lang="en-US" altLang="zh-CN" sz="2400" b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ROLL</a:t>
            </a:r>
            <a:r>
              <a: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-</a:t>
            </a:r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NO                     </a:t>
            </a:r>
            <a:r>
              <a: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-         </a:t>
            </a:r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65</a:t>
            </a:r>
            <a:endParaRPr lang="en-US" altLang="zh-CN" sz="2400" b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PROJECT                     </a:t>
            </a:r>
            <a:r>
              <a: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-</a:t>
            </a:r>
            <a:r>
              <a:rPr lang="en-US" altLang="zh-CN" sz="2400" b="1" dirty="0">
                <a:solidFill>
                  <a:schemeClr val="tx1"/>
                </a:solidFill>
                <a:cs typeface="Calibri" panose="020F0502020204030204" pitchFamily="34" charset="0"/>
              </a:rPr>
              <a:t>          WEBSITE ON MAHARAJA SURAJMAL INSTITUTE OF TECHNOLOGY</a:t>
            </a:r>
            <a:endParaRPr lang="en-US" altLang="zh-CN" sz="2400" b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endParaRPr lang="en-US" sz="2000" b="1" dirty="0">
              <a:cs typeface="Calibri" panose="020F0502020204030204"/>
            </a:endParaRPr>
          </a:p>
          <a:p>
            <a:endParaRPr lang="en-US" b="1" dirty="0">
              <a:cs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8233" y="3138024"/>
            <a:ext cx="8426470" cy="1291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b="1" dirty="0">
              <a:ea typeface="+mn-lt"/>
              <a:cs typeface="+mn-lt"/>
            </a:endParaRPr>
          </a:p>
          <a:p>
            <a:pPr lvl="1"/>
            <a:endParaRPr lang="en-US" sz="2000" b="1" dirty="0">
              <a:ea typeface="+mn-lt"/>
              <a:cs typeface="+mn-lt"/>
            </a:endParaRPr>
          </a:p>
          <a:p>
            <a:pPr lvl="1"/>
            <a:r>
              <a:rPr lang="en-US" sz="2000" b="1" dirty="0">
                <a:ea typeface="+mn-lt"/>
                <a:cs typeface="+mn-lt"/>
              </a:rPr>
              <a:t>                               </a:t>
            </a:r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                                    </a:t>
            </a:r>
            <a:r>
              <a:rPr lang="en-US" sz="2000" b="1" dirty="0">
                <a:solidFill>
                  <a:srgbClr val="000000"/>
                </a:solidFill>
                <a:latin typeface="Dubai Medium" charset="0"/>
                <a:ea typeface="Dubai Medium" charset="0"/>
                <a:cs typeface="Dubai Medium" charset="0"/>
              </a:rPr>
              <a:t>SUMMER TRAINING PRESENTATION</a:t>
            </a:r>
            <a:endParaRPr lang="en-US" sz="2000" dirty="0">
              <a:solidFill>
                <a:srgbClr val="000000"/>
              </a:solidFill>
              <a:latin typeface="Dubai Medium" charset="0"/>
              <a:ea typeface="Dubai Medium" charset="0"/>
              <a:cs typeface="Dubai Medium" charset="0"/>
            </a:endParaRPr>
          </a:p>
        </p:txBody>
      </p:sp>
      <p:pic>
        <p:nvPicPr>
          <p:cNvPr id="7" name="Picture 7" descr="Logo, ic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8" y="281757"/>
            <a:ext cx="2143125" cy="2143125"/>
          </a:xfrm>
          <a:prstGeom prst="rect">
            <a:avLst/>
          </a:prstGeom>
        </p:spPr>
      </p:pic>
      <p:pic>
        <p:nvPicPr>
          <p:cNvPr id="8" name="Picture 8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7" y="2609673"/>
            <a:ext cx="2743200" cy="1371600"/>
          </a:xfrm>
          <a:prstGeom prst="rect">
            <a:avLst/>
          </a:prstGeom>
        </p:spPr>
      </p:pic>
      <p:pic>
        <p:nvPicPr>
          <p:cNvPr id="9" name="Picture 9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398" y="2091869"/>
            <a:ext cx="1811451" cy="1811451"/>
          </a:xfrm>
          <a:prstGeom prst="rect">
            <a:avLst/>
          </a:prstGeom>
        </p:spPr>
      </p:pic>
      <p:pic>
        <p:nvPicPr>
          <p:cNvPr id="10" name="Picture 10" descr="Ico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915" y="1748692"/>
            <a:ext cx="196215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807" y="34453"/>
            <a:ext cx="5621865" cy="3411833"/>
          </a:xfrm>
          <a:prstGeom prst="rect">
            <a:avLst/>
          </a:prstGeom>
        </p:spPr>
      </p:pic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67" y="702"/>
            <a:ext cx="3825051" cy="4024969"/>
          </a:xfrm>
          <a:prstGeom prst="rect">
            <a:avLst/>
          </a:prstGeom>
        </p:spPr>
      </p:pic>
      <p:pic>
        <p:nvPicPr>
          <p:cNvPr id="5" name="Picture 5" descr="Graphical user interface, website, timeli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08" y="2993374"/>
            <a:ext cx="6261572" cy="3319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481" y="1740370"/>
            <a:ext cx="950148" cy="3292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55868" y="263002"/>
            <a:ext cx="24271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cs typeface="Calibri" panose="020F0502020204030204"/>
              </a:rPr>
              <a:t>The CSS CODE  </a:t>
            </a:r>
            <a:r>
              <a:rPr lang="en-US" dirty="0">
                <a:ea typeface="+mn-lt"/>
                <a:cs typeface="+mn-lt"/>
              </a:rPr>
              <a:t>used to </a:t>
            </a:r>
            <a:r>
              <a:rPr lang="en-US" b="1" dirty="0">
                <a:ea typeface="+mn-lt"/>
                <a:cs typeface="+mn-lt"/>
              </a:rPr>
              <a:t>add style to a web page by dictating how a site is displayed on a browser.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240888" y="4252147"/>
            <a:ext cx="36124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HTML is the code that is used </a:t>
            </a:r>
            <a:r>
              <a:rPr lang="en-US" b="1" dirty="0">
                <a:ea typeface="+mn-lt"/>
                <a:cs typeface="+mn-lt"/>
              </a:rPr>
              <a:t>to structure a web page and its content</a:t>
            </a:r>
            <a:endParaRPr lang="en-US" dirty="0"/>
          </a:p>
        </p:txBody>
      </p:sp>
      <p:pic>
        <p:nvPicPr>
          <p:cNvPr id="15" name="Picture 18" descr="Logo, ico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286" y="5010366"/>
            <a:ext cx="1136534" cy="1136534"/>
          </a:xfrm>
          <a:prstGeom prst="rect">
            <a:avLst/>
          </a:prstGeom>
        </p:spPr>
      </p:pic>
      <p:pic>
        <p:nvPicPr>
          <p:cNvPr id="19" name="Picture 22" descr="Logo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22" y="1740330"/>
            <a:ext cx="1811867" cy="9106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90888" y="6312370"/>
            <a:ext cx="48071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 Light" panose="020F0302020204030204"/>
                <a:ea typeface="+mn-lt"/>
                <a:cs typeface="Calibri" panose="020F0502020204030204"/>
              </a:rPr>
              <a:t>FINAL Implementation 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Calibri Light" panose="020F0302020204030204"/>
              <a:ea typeface="+mn-lt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0475" y="1738979"/>
            <a:ext cx="2743200" cy="153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690" y="4322592"/>
            <a:ext cx="6393797" cy="892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b="1" dirty="0">
                <a:cs typeface="Calibri" panose="020F0502020204030204"/>
              </a:rPr>
              <a:t>WE USE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cs typeface="Calibri" panose="020F0502020204030204"/>
              </a:rPr>
              <a:t>VS-CODE IDE  FOR CODING AND USE ITS VERY USE FULL PLUGINS TO MAKE EASY TO PROGRAM .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6" descr="Ic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99" y="926336"/>
            <a:ext cx="1962150" cy="2333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34156" y="4322592"/>
            <a:ext cx="62037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b="1" dirty="0">
                <a:cs typeface="Calibri" panose="020F0502020204030204"/>
              </a:rPr>
              <a:t>VS CODE HAVE A PLUGIN TO LOCAL HOST A WEBSIT ITH THE HELP OF GOOGLE CHROME WE CAN RUN OUR WEBSITE </a:t>
            </a:r>
            <a:endParaRPr lang="en-US" b="1" dirty="0"/>
          </a:p>
        </p:txBody>
      </p:sp>
      <p:sp>
        <p:nvSpPr>
          <p:cNvPr id="12" name="Arrow: U-Turn 11"/>
          <p:cNvSpPr/>
          <p:nvPr/>
        </p:nvSpPr>
        <p:spPr>
          <a:xfrm>
            <a:off x="3697111" y="423332"/>
            <a:ext cx="1288813" cy="733777"/>
          </a:xfrm>
          <a:prstGeom prst="utur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U-Turn 12"/>
          <p:cNvSpPr/>
          <p:nvPr/>
        </p:nvSpPr>
        <p:spPr>
          <a:xfrm>
            <a:off x="7273690" y="425096"/>
            <a:ext cx="1288813" cy="733777"/>
          </a:xfrm>
          <a:prstGeom prst="utur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1164678" y="4006414"/>
            <a:ext cx="9699037" cy="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Ic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39" y="1376539"/>
            <a:ext cx="2054107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222" y="-56445"/>
            <a:ext cx="929451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400" b="1" dirty="0">
                <a:latin typeface="Angsana New" panose="02020603050405020304"/>
                <a:ea typeface="+mn-lt"/>
                <a:cs typeface="Calibri" panose="020F0502020204030204"/>
              </a:rPr>
              <a:t>HOW WE CAN IMPROVE A WEBSITE</a:t>
            </a:r>
            <a:r>
              <a:rPr lang="en-US" sz="4400" b="1" dirty="0">
                <a:cs typeface="Calibri" panose="020F0502020204030204"/>
              </a:rPr>
              <a:t> </a:t>
            </a:r>
            <a:endParaRPr lang="en-US" sz="4400" b="1" dirty="0">
              <a:cs typeface="Calibri" panose="020F0502020204030204"/>
            </a:endParaRPr>
          </a:p>
        </p:txBody>
      </p:sp>
      <p:pic>
        <p:nvPicPr>
          <p:cNvPr id="4" name="Picture 4" descr="Ic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0462" y="632648"/>
            <a:ext cx="1801519" cy="1801519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07" y="956498"/>
            <a:ext cx="5828829" cy="2659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111" y="3904073"/>
            <a:ext cx="76952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Here are the top 5 reasons a chatbot will improve your college's website:</a:t>
            </a:r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Efficiency.</a:t>
            </a:r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Lead Capture Form Replacement.</a:t>
            </a:r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24/7 Student Services</a:t>
            </a:r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Human Hand-Off</a:t>
            </a:r>
            <a:endParaRPr lang="en-US" b="1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>
              <a:buChar char="•"/>
            </a:pPr>
            <a:r>
              <a:rPr lang="en-US" b="1" dirty="0">
                <a:latin typeface="Arial" panose="020B0604020202020204"/>
                <a:ea typeface="Arial" panose="020B0604020202020204"/>
                <a:cs typeface="Arial" panose="020B0604020202020204"/>
              </a:rPr>
              <a:t>Data Validation</a:t>
            </a:r>
            <a:endParaRPr lang="en-US" b="1" dirty="0">
              <a:latin typeface="Arial" panose="020B0604020202020204"/>
              <a:cs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4518" y="2540000"/>
            <a:ext cx="20790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cs typeface="Calibri" panose="020F0502020204030204"/>
              </a:rPr>
              <a:t>CHAT BOT </a:t>
            </a:r>
            <a:endParaRPr lang="en-U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0148" y="2671703"/>
            <a:ext cx="750171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sz="9600" b="1" dirty="0">
                <a:solidFill>
                  <a:schemeClr val="accent2"/>
                </a:solidFill>
                <a:latin typeface="Arial" panose="020B0604020202020204"/>
                <a:cs typeface="Calibri" panose="020F0502020204030204"/>
              </a:rPr>
              <a:t>THANK YOU</a:t>
            </a:r>
            <a:r>
              <a:rPr lang="en-US" sz="9600" b="1" dirty="0">
                <a:latin typeface="Arial" panose="020B0604020202020204"/>
                <a:cs typeface="Calibri" panose="020F0502020204030204"/>
              </a:rPr>
              <a:t> </a:t>
            </a:r>
            <a:endParaRPr lang="en-US" sz="9600" b="1" dirty="0">
              <a:latin typeface="Arial" panose="020B0604020202020204"/>
              <a:cs typeface="Calibri" panose="020F0502020204030204"/>
            </a:endParaRPr>
          </a:p>
          <a:p>
            <a:r>
              <a:rPr lang="en-US" sz="9600" b="1" dirty="0">
                <a:latin typeface="Arial" panose="020B0604020202020204"/>
                <a:cs typeface="Calibri" panose="020F0502020204030204"/>
              </a:rPr>
              <a:t>       _/\_</a:t>
            </a:r>
            <a:endParaRPr lang="en-US" sz="9600" b="1" dirty="0">
              <a:latin typeface="Arial" panose="020B0604020202020204"/>
              <a:cs typeface="Calibri" panose="020F0502020204030204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1254" y="-3822"/>
            <a:ext cx="3093273" cy="3093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0666" y="5202295"/>
            <a:ext cx="1928516" cy="1476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KARTIK BHATT</a:t>
            </a:r>
            <a:endParaRPr lang="en-US" b="1" dirty="0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CSE (EVENIING)</a:t>
            </a:r>
            <a:endParaRPr lang="en-US" b="1" dirty="0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65</a:t>
            </a:r>
            <a:endParaRPr lang="en-US" b="1" dirty="0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35196307221</a:t>
            </a:r>
            <a:endParaRPr lang="en-US" b="1" dirty="0">
              <a:solidFill>
                <a:srgbClr val="FF0000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PROGRAMING LANGUAGES USED ON THE  WEBSITE ARE </a:t>
            </a:r>
            <a:endParaRPr lang="en-US" sz="5000" b="1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36" y="1158085"/>
            <a:ext cx="2784700" cy="1735534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1733" y="3897387"/>
            <a:ext cx="3057906" cy="20863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11" y="4243422"/>
            <a:ext cx="2795625" cy="1397812"/>
          </a:xfrm>
          <a:prstGeom prst="rect">
            <a:avLst/>
          </a:pr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ic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10" name="Straight Connector 2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451555" y="4242740"/>
            <a:ext cx="11335925" cy="6679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sky, outdoor, sign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85" r="1" b="12137"/>
          <a:stretch>
            <a:fillRect/>
          </a:stretch>
        </p:blipFill>
        <p:spPr>
          <a:xfrm>
            <a:off x="539986" y="991541"/>
            <a:ext cx="10905066" cy="5050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518" y="141111"/>
            <a:ext cx="10969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cs typeface="Calibri" panose="020F0502020204030204"/>
              </a:rPr>
              <a:t>This is our home Page 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226" y="3792809"/>
            <a:ext cx="10387548" cy="1774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7925" y="997185"/>
            <a:ext cx="545629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89" y="1039164"/>
            <a:ext cx="10259717" cy="14306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823082" y="809860"/>
            <a:ext cx="698030" cy="66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6989469" y="4962172"/>
            <a:ext cx="920044" cy="63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55185" y="5531555"/>
            <a:ext cx="2652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" panose="020F0502020204030204"/>
              </a:rPr>
              <a:t>FOOTER SECTION</a:t>
            </a:r>
            <a:endParaRPr lang="en-US" b="1" dirty="0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7111" y="555036"/>
            <a:ext cx="2210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" panose="020F0502020204030204"/>
              </a:rPr>
              <a:t>HOME SECTION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 Animated Page for Our Campus when we hover the cursor on the Image it Animates the Description </a:t>
            </a:r>
            <a:endParaRPr lang="en-US" sz="33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Graphical user interfac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725" r="1" b="4244"/>
          <a:stretch>
            <a:fillRect/>
          </a:stretch>
        </p:blipFill>
        <p:spPr>
          <a:xfrm>
            <a:off x="635457" y="640080"/>
            <a:ext cx="7779480" cy="3602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775" y="1029171"/>
            <a:ext cx="10100450" cy="5050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1185" y="244592"/>
            <a:ext cx="79492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/>
              </a:rPr>
              <a:t>OUR COURSES PAGES 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479" y="5012209"/>
            <a:ext cx="10909073" cy="1057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新魏" charset="0"/>
                <a:ea typeface="华文新魏" charset="0"/>
                <a:cs typeface="华文新魏" charset="0"/>
              </a:rPr>
              <a:t>REVIEWS OF STUDENTS </a:t>
            </a:r>
            <a:endParaRPr lang="en-US" sz="6000" b="1" spc="-50" dirty="0">
              <a:solidFill>
                <a:schemeClr val="tx1">
                  <a:lumMod val="85000"/>
                  <a:lumOff val="15000"/>
                </a:schemeClr>
              </a:solidFill>
              <a:latin typeface="华文新魏" charset="0"/>
              <a:ea typeface="华文新魏" charset="0"/>
              <a:cs typeface="华文新魏" charset="0"/>
            </a:endParaRPr>
          </a:p>
        </p:txBody>
      </p:sp>
      <p:pic>
        <p:nvPicPr>
          <p:cNvPr id="3" name="Picture 3" descr="Graphical user interface, text, application, chat or text messag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0944" r="-1" b="10943"/>
          <a:stretch>
            <a:fillRect/>
          </a:stretch>
        </p:blipFill>
        <p:spPr>
          <a:xfrm>
            <a:off x="-5954" y="318253"/>
            <a:ext cx="12191959" cy="4023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5777" y="5039414"/>
            <a:ext cx="11191295" cy="10764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9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Calibri Light" panose="020F0302020204030204"/>
              </a:rPr>
              <a:t>THE WEBSITE IS ALSO MOBILE SCREEN FRIENDLY WITH A FULLY FUNCTIONAL MENU BAR WITH THE HELP OF HAMBURGER MENU JAVA SCRIPT </a:t>
            </a:r>
            <a:endParaRPr lang="en-US" sz="29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Calibri Light" panose="020F0302020204030204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4891" y="1123129"/>
            <a:ext cx="5118182" cy="2636638"/>
          </a:xfrm>
          <a:prstGeom prst="rect">
            <a:avLst/>
          </a:prstGeom>
        </p:spPr>
      </p:pic>
      <p:pic>
        <p:nvPicPr>
          <p:cNvPr id="7" name="Picture 7" descr="A picture containing text, screensho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28" y="459081"/>
            <a:ext cx="228247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 VERY RESPONSIVE Leave-A-Comment Section FOR ALL THE QUERIES OF STUDENTS AND PARENTS </a:t>
            </a:r>
            <a:endParaRPr lang="en-US" sz="33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Graphical user interfac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3024" r="-1" b="1807"/>
          <a:stretch>
            <a:fillRect/>
          </a:stretch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3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WPS Presentation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Calibri</vt:lpstr>
      <vt:lpstr>Dubai Medium</vt:lpstr>
      <vt:lpstr>Segoe Print</vt:lpstr>
      <vt:lpstr>华文新魏</vt:lpstr>
      <vt:lpstr>Calibri Light</vt:lpstr>
      <vt:lpstr>Angsana New</vt:lpstr>
      <vt:lpstr>Times New Roman</vt:lpstr>
      <vt:lpstr>Arial</vt:lpstr>
      <vt:lpstr>Microsoft YaHei</vt:lpstr>
      <vt:lpstr>Arial Unicode MS</vt:lpstr>
      <vt:lpstr>Retrospect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bhatt</cp:lastModifiedBy>
  <cp:revision>1</cp:revision>
  <dcterms:created xsi:type="dcterms:W3CDTF">2023-01-23T18:56:06Z</dcterms:created>
  <dcterms:modified xsi:type="dcterms:W3CDTF">2023-01-23T18:56:06Z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46229B7300D841CDABBC1C8FFE47C75F</vt:lpwstr>
  </property>
  <property fmtid="{D5CDD505-2E9C-101B-9397-08002B2CF9AE}" pid="3" name="KSOProductBuildVer">
    <vt:lpwstr>1033-11.2.0.11214</vt:lpwstr>
  </property>
</Properties>
</file>